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60" r:id="rId6"/>
    <p:sldId id="259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68" r:id="rId17"/>
    <p:sldId id="269" r:id="rId18"/>
    <p:sldId id="275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60"/>
  </p:normalViewPr>
  <p:slideViewPr>
    <p:cSldViewPr>
      <p:cViewPr varScale="1">
        <p:scale>
          <a:sx n="103" d="100"/>
          <a:sy n="103" d="100"/>
        </p:scale>
        <p:origin x="2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5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7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2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8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9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6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1B930-13F2-4994-8BF0-015E9481FA6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360B8-E7A7-4223-9CF4-ED2FC11FE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6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1895475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Center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533400" y="3733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Yanek, Andres Hartman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Eric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Borkowicz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4" l="800" r="99267">
                        <a14:foregroundMark x1="32867" y1="47879" x2="32867" y2="4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771"/>
            <a:ext cx="3848100" cy="22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4" l="4182" r="99340">
                        <a14:foregroundMark x1="83718" y1="49924" x2="83718" y2="49924"/>
                        <a14:foregroundMark x1="70168" y1="47193" x2="70168" y2="47193"/>
                        <a14:foregroundMark x1="79307" y1="38695" x2="79307" y2="38695"/>
                        <a14:foregroundMark x1="82983" y1="29287" x2="82983" y2="29287"/>
                        <a14:foregroundMark x1="79307" y1="30349" x2="79307" y2="30349"/>
                        <a14:foregroundMark x1="77101" y1="54628" x2="77101" y2="54628"/>
                        <a14:foregroundMark x1="84454" y1="58270" x2="84454" y2="58270"/>
                        <a14:foregroundMark x1="90336" y1="55083" x2="90336" y2="55083"/>
                        <a14:foregroundMark x1="94013" y1="45068" x2="94013" y2="45068"/>
                        <a14:foregroundMark x1="93592" y1="32473" x2="93592" y2="32473"/>
                        <a14:foregroundMark x1="96534" y1="42489" x2="96534" y2="42489"/>
                        <a14:foregroundMark x1="88130" y1="44613" x2="88130" y2="44613"/>
                        <a14:foregroundMark x1="70168" y1="79970" x2="70168" y2="79970"/>
                        <a14:foregroundMark x1="56933" y1="68892" x2="56933" y2="68892"/>
                        <a14:foregroundMark x1="59559" y1="76783" x2="59559" y2="76783"/>
                        <a14:foregroundMark x1="70168" y1="67375" x2="57353" y2="87405"/>
                        <a14:foregroundMark x1="66492" y1="91654" x2="66492" y2="79514"/>
                        <a14:foregroundMark x1="82248" y1="53566" x2="74160" y2="34598"/>
                        <a14:foregroundMark x1="70588" y1="54628" x2="65021" y2="43551"/>
                        <a14:foregroundMark x1="86345" y1="80577" x2="81197" y2="66313"/>
                        <a14:foregroundMark x1="34979" y1="79514" x2="34979" y2="79514"/>
                        <a14:foregroundMark x1="80042" y1="66313" x2="80042" y2="66313"/>
                        <a14:backgroundMark x1="75315" y1="62519" x2="75315" y2="62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96078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3" b="98204" l="1329" r="9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74514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895600" cy="1926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5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Locker Rooms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93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3 sizes</a:t>
            </a:r>
          </a:p>
          <a:p>
            <a:r>
              <a:rPr lang="en-US" dirty="0" smtClean="0"/>
              <a:t>All with bathroom and shower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3" y="3505200"/>
            <a:ext cx="5628309" cy="3150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69611"/>
            <a:ext cx="3124200" cy="2985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02" y="1088571"/>
            <a:ext cx="28128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1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Room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Space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9" y="1415915"/>
            <a:ext cx="5334000" cy="361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45087"/>
            <a:ext cx="6324600" cy="171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6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Center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 and weight area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space for free weights + abs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 faces open windows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E:\Wellness Center\weight r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52711"/>
            <a:ext cx="6453982" cy="239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" b="98276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401851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5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Wellness Area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8"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Offices and personal </a:t>
            </a:r>
          </a:p>
          <a:p>
            <a:pPr marL="3657600" lvl="8" indent="0" algn="r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areas</a:t>
            </a:r>
          </a:p>
          <a:p>
            <a:pPr lvl="8" algn="r"/>
            <a:endParaRPr lang="en-US" dirty="0" smtClean="0"/>
          </a:p>
          <a:p>
            <a:pPr lvl="8" algn="r"/>
            <a:endParaRPr lang="en-US" dirty="0"/>
          </a:p>
          <a:p>
            <a:pPr lvl="8" algn="r"/>
            <a:endParaRPr lang="en-US" dirty="0" smtClean="0"/>
          </a:p>
          <a:p>
            <a:pPr marL="3657600" lvl="8" indent="0">
              <a:buNone/>
            </a:pPr>
            <a:endParaRPr lang="en-US" dirty="0" smtClean="0"/>
          </a:p>
          <a:p>
            <a:pPr marL="3657600" lvl="8" indent="0">
              <a:buNone/>
            </a:pPr>
            <a:endParaRPr lang="en-US" dirty="0" smtClean="0"/>
          </a:p>
          <a:p>
            <a:pPr marL="9715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therapy</a:t>
            </a:r>
          </a:p>
          <a:p>
            <a:pPr lvl="8" algn="r"/>
            <a:endParaRPr lang="en-US" dirty="0"/>
          </a:p>
          <a:p>
            <a:pPr lvl="8" algn="r"/>
            <a:endParaRPr lang="en-US" dirty="0" smtClean="0"/>
          </a:p>
          <a:p>
            <a:pPr lvl="8" algn="r"/>
            <a:endParaRPr lang="en-US" dirty="0"/>
          </a:p>
          <a:p>
            <a:pPr lvl="8" algn="r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1154"/>
            <a:ext cx="4876800" cy="2870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779973"/>
            <a:ext cx="4920343" cy="307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2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Snack Bar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9" b="90000" l="2643" r="89958">
                        <a14:foregroundMark x1="46089" y1="75385" x2="46089" y2="75385"/>
                        <a14:foregroundMark x1="57505" y1="70923" x2="27378" y2="78615"/>
                        <a14:foregroundMark x1="23256" y1="85231" x2="19027" y2="69231"/>
                        <a14:foregroundMark x1="26638" y1="74154" x2="56342" y2="84769"/>
                        <a14:foregroundMark x1="31607" y1="62615" x2="31607" y2="62615"/>
                        <a14:foregroundMark x1="27378" y1="61538" x2="35835" y2="60923"/>
                        <a14:foregroundMark x1="43763" y1="18154" x2="38055" y2="3846"/>
                        <a14:foregroundMark x1="14482" y1="29846" x2="2643" y2="29846"/>
                        <a14:foregroundMark x1="15222" y1="77385" x2="15222" y2="77385"/>
                        <a14:foregroundMark x1="15856" y1="72462" x2="9514" y2="82615"/>
                        <a14:foregroundMark x1="4968" y1="86462" x2="68605" y2="87846"/>
                        <a14:foregroundMark x1="43975" y1="13692" x2="55708" y2="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4842258" cy="332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7" b="95933" l="3167" r="96833">
                        <a14:foregroundMark x1="44333" y1="22010" x2="44333" y2="22010"/>
                        <a14:foregroundMark x1="39167" y1="21292" x2="39167" y2="21292"/>
                        <a14:foregroundMark x1="44000" y1="19378" x2="44000" y2="19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228600"/>
            <a:ext cx="5715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89916" l="4025" r="96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841">
            <a:off x="1143000" y="4210050"/>
            <a:ext cx="30765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0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and Restrooms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6798"/>
            <a:ext cx="8229600" cy="4525963"/>
          </a:xfrm>
        </p:spPr>
        <p:txBody>
          <a:bodyPr/>
          <a:lstStyle/>
          <a:p>
            <a:r>
              <a:rPr lang="en-US" dirty="0" smtClean="0"/>
              <a:t>Storage room and</a:t>
            </a:r>
          </a:p>
          <a:p>
            <a:r>
              <a:rPr lang="en-US" dirty="0" smtClean="0"/>
              <a:t>2 storage lockers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236798"/>
            <a:ext cx="4223061" cy="242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261592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772" y="4868997"/>
            <a:ext cx="4724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2 men’s, 2 women’s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Bigger and smaller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90" y="3663223"/>
            <a:ext cx="5171267" cy="3154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Design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 Roof</a:t>
            </a:r>
          </a:p>
          <a:p>
            <a:r>
              <a:rPr lang="en-US" dirty="0" smtClean="0"/>
              <a:t>Permeable Pavement</a:t>
            </a:r>
          </a:p>
          <a:p>
            <a:r>
              <a:rPr lang="en-US" dirty="0" smtClean="0"/>
              <a:t>1 Floor</a:t>
            </a:r>
          </a:p>
          <a:p>
            <a:r>
              <a:rPr lang="en-US" dirty="0" smtClean="0"/>
              <a:t>Clear Story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" b="100000" l="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16721"/>
            <a:ext cx="4257200" cy="318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1400" y="4184867"/>
            <a:ext cx="19812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Plants</a:t>
            </a:r>
          </a:p>
          <a:p>
            <a:endParaRPr lang="en-US" sz="1200" dirty="0"/>
          </a:p>
          <a:p>
            <a:r>
              <a:rPr lang="en-US" sz="1200" dirty="0" smtClean="0"/>
              <a:t>Growing Medium</a:t>
            </a:r>
          </a:p>
          <a:p>
            <a:endParaRPr lang="en-US" sz="1200" dirty="0"/>
          </a:p>
          <a:p>
            <a:r>
              <a:rPr lang="en-US" sz="1200" dirty="0" smtClean="0"/>
              <a:t>Filter Fleece</a:t>
            </a:r>
          </a:p>
          <a:p>
            <a:endParaRPr lang="en-US" sz="1200" dirty="0"/>
          </a:p>
          <a:p>
            <a:r>
              <a:rPr lang="en-US" sz="1200" dirty="0" smtClean="0"/>
              <a:t>Drainage Layer</a:t>
            </a:r>
          </a:p>
          <a:p>
            <a:endParaRPr lang="en-US" sz="1200" dirty="0"/>
          </a:p>
          <a:p>
            <a:r>
              <a:rPr lang="en-US" sz="1200" dirty="0" smtClean="0"/>
              <a:t>Waterproofing Membrane</a:t>
            </a:r>
          </a:p>
          <a:p>
            <a:endParaRPr lang="en-US" sz="1200" dirty="0"/>
          </a:p>
          <a:p>
            <a:r>
              <a:rPr lang="en-US" sz="1200" dirty="0" smtClean="0"/>
              <a:t>Concrete Slab</a:t>
            </a:r>
          </a:p>
          <a:p>
            <a:endParaRPr lang="en-US" sz="105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411327" cy="187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3" b="95418" l="9905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895600"/>
            <a:ext cx="5581650" cy="394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8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LEED Accreditation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1485455"/>
            <a:ext cx="4249057" cy="540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68" y="1485456"/>
            <a:ext cx="4713732" cy="589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LEED Accreditation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Certified to Gold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UCI-LE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51796"/>
            <a:ext cx="6172200" cy="396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1617"/>
            <a:ext cx="3429000" cy="4850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Improve Elizabethtown College</a:t>
            </a:r>
            <a:endParaRPr lang="en-US" dirty="0"/>
          </a:p>
        </p:txBody>
      </p:sp>
      <p:pic>
        <p:nvPicPr>
          <p:cNvPr id="3074" name="Picture 2" descr="https://www.wellspanwellness.org/images/piechar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2" b="92308" l="679" r="99774">
                        <a14:foregroundMark x1="32353" y1="66154" x2="24208" y2="18077"/>
                        <a14:foregroundMark x1="17421" y1="51538" x2="26244" y2="5385"/>
                        <a14:foregroundMark x1="93891" y1="32308" x2="59276" y2="3462"/>
                        <a14:foregroundMark x1="19910" y1="15769" x2="11765" y2="70000"/>
                        <a14:foregroundMark x1="15837" y1="80385" x2="65837" y2="83462"/>
                        <a14:foregroundMark x1="83032" y1="75769" x2="54299" y2="92692"/>
                        <a14:foregroundMark x1="62217" y1="11923" x2="56335" y2="1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55054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22" b="91992" l="5469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4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619375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" b="99152" l="941" r="99643">
                        <a14:foregroundMark x1="59747" y1="38304" x2="50276" y2="14955"/>
                        <a14:foregroundMark x1="46319" y1="32857" x2="43951" y2="22545"/>
                        <a14:foregroundMark x1="34479" y1="36116" x2="31333" y2="29598"/>
                        <a14:foregroundMark x1="23419" y1="50804" x2="16737" y2="20357"/>
                        <a14:foregroundMark x1="28576" y1="20938" x2="28187" y2="18214"/>
                        <a14:foregroundMark x1="45800" y1="75491" x2="34836" y2="48929"/>
                        <a14:foregroundMark x1="53195" y1="72232" x2="55336" y2="61071"/>
                        <a14:foregroundMark x1="66559" y1="76473" x2="66299" y2="70893"/>
                        <a14:foregroundMark x1="78722" y1="91607" x2="81349" y2="59107"/>
                        <a14:foregroundMark x1="32436" y1="19688" x2="31722" y2="15759"/>
                        <a14:foregroundMark x1="39604" y1="18393" x2="36977" y2="1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65232"/>
            <a:ext cx="3993192" cy="29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9" y="4953000"/>
            <a:ext cx="4998408" cy="14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05086" y="2286000"/>
            <a:ext cx="426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1968 – 10 Varsity Teams</a:t>
            </a:r>
          </a:p>
          <a:p>
            <a:r>
              <a:rPr lang="en-US" sz="3200" dirty="0" smtClean="0"/>
              <a:t>2014 – 22 Varsity Teams</a:t>
            </a:r>
            <a:br>
              <a:rPr lang="en-US" sz="3200" dirty="0" smtClean="0"/>
            </a:b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95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soccercampbytheocean.com/Images/ECWS/etown-aerial-featured-640x3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1086"/>
            <a:ext cx="7829419" cy="4281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Design</a:t>
            </a:r>
            <a:endParaRPr lang="en-US" dirty="0"/>
          </a:p>
        </p:txBody>
      </p:sp>
      <p:pic>
        <p:nvPicPr>
          <p:cNvPr id="4" name="Content Placeholder 3" descr="loc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12464"/>
          <a:stretch>
            <a:fillRect/>
          </a:stretch>
        </p:blipFill>
        <p:spPr>
          <a:xfrm>
            <a:off x="1905000" y="2743200"/>
            <a:ext cx="6482102" cy="376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1000" y="13716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South of Soccer Field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Freedom of Design</a:t>
            </a:r>
          </a:p>
        </p:txBody>
      </p:sp>
    </p:spTree>
    <p:extLst>
      <p:ext uri="{BB962C8B-B14F-4D97-AF65-F5344CB8AC3E}">
        <p14:creationId xmlns:p14="http://schemas.microsoft.com/office/powerpoint/2010/main" val="3457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Exterior Structure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799"/>
            <a:ext cx="6062636" cy="330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8" y="1219200"/>
            <a:ext cx="2932781" cy="2133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1752600"/>
            <a:ext cx="4267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Insulated Concrete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Double </a:t>
            </a:r>
            <a:r>
              <a:rPr lang="en-US" sz="2800" dirty="0"/>
              <a:t>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Permeable Pavement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Structure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9" y="1817796"/>
            <a:ext cx="8041321" cy="4090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4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Relaxing Area</a:t>
            </a:r>
          </a:p>
          <a:p>
            <a:r>
              <a:rPr lang="en-US" dirty="0" smtClean="0"/>
              <a:t>Sign in Desk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3810000"/>
            <a:ext cx="6034780" cy="2478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6" b="97947" l="1045" r="97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01" y="1219200"/>
            <a:ext cx="3882571" cy="197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53325"/>
            <a:ext cx="2797600" cy="219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2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Gym</a:t>
            </a:r>
            <a:endParaRPr lang="en-US" dirty="0"/>
          </a:p>
        </p:txBody>
      </p:sp>
      <p:pic>
        <p:nvPicPr>
          <p:cNvPr id="5" name="Picture 4" descr="E:\Wellness Center\gym pictur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7716864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size track</a:t>
            </a:r>
          </a:p>
          <a:p>
            <a:r>
              <a:rPr lang="en-US" dirty="0" smtClean="0"/>
              <a:t>2 multipurpose courts</a:t>
            </a:r>
          </a:p>
          <a:p>
            <a:r>
              <a:rPr lang="en-US" dirty="0" smtClean="0"/>
              <a:t>1 wooden basketball court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5" b="90000" l="1467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5" y="533400"/>
            <a:ext cx="405245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7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Multipurpose Space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for anything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Removable chairs and projector screen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8" y="3048001"/>
            <a:ext cx="8097424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165</Words>
  <Application>Microsoft Office PowerPoint</Application>
  <PresentationFormat>On-screen Show (4:3)</PresentationFormat>
  <Paragraphs>79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Wellness Center</vt:lpstr>
      <vt:lpstr>Background</vt:lpstr>
      <vt:lpstr>Campus Overview</vt:lpstr>
      <vt:lpstr>Site Design</vt:lpstr>
      <vt:lpstr>Exterior Structure</vt:lpstr>
      <vt:lpstr>Interior Structure</vt:lpstr>
      <vt:lpstr>Entrance</vt:lpstr>
      <vt:lpstr>Main Gym</vt:lpstr>
      <vt:lpstr>Multipurpose Space</vt:lpstr>
      <vt:lpstr>Locker Rooms</vt:lpstr>
      <vt:lpstr>Training Room</vt:lpstr>
      <vt:lpstr>Fitness Center</vt:lpstr>
      <vt:lpstr>Wellness Area</vt:lpstr>
      <vt:lpstr>Snack Bar</vt:lpstr>
      <vt:lpstr>Storage and Restrooms</vt:lpstr>
      <vt:lpstr>Key Design Choices</vt:lpstr>
      <vt:lpstr>LEED Accreditation</vt:lpstr>
      <vt:lpstr>LEED Accreditation</vt:lpstr>
      <vt:lpstr>Closing Summary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</dc:creator>
  <cp:lastModifiedBy>Hartman, Andres G</cp:lastModifiedBy>
  <cp:revision>28</cp:revision>
  <dcterms:created xsi:type="dcterms:W3CDTF">2014-12-08T23:03:35Z</dcterms:created>
  <dcterms:modified xsi:type="dcterms:W3CDTF">2014-12-10T18:24:17Z</dcterms:modified>
</cp:coreProperties>
</file>